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0" r:id="rId4"/>
    <p:sldId id="262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009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50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844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4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77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24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33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769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43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543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614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780EE-8EF0-4FD7-9470-087723EE3322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A9EC-D705-47A0-B2A9-4C74DBD6A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32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48;&#1088;&#1084;&#1072;%20&#1057;&#1086;&#1093;&#1072;&#1076;&#1079;&#1077;%20-%20&#1058;&#1086;&#1087;-&#1090;&#1086;&#1087;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E:\вырасти цветок\7519bcd8c322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034"/>
            <a:ext cx="9144000" cy="686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381504" y="6084276"/>
            <a:ext cx="1762496" cy="720080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7840" y="37616"/>
            <a:ext cx="8856984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/>
              </a:rPr>
              <a:t> </a:t>
            </a:r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еминар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«Формирование экологической грамотности воспитанников посредством современных педагогических технологий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 базе МБДОУ № 7 г. Апатиты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3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/>
              </a:rPr>
              <a:t/>
            </a:r>
            <a:br>
              <a:rPr lang="ru-RU" sz="33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/>
              </a:rPr>
            </a:b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302" y="1222598"/>
            <a:ext cx="84753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Флеш</a:t>
            </a:r>
            <a:r>
              <a:rPr lang="ru-RU" sz="36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-игра для самых маленьких</a:t>
            </a:r>
            <a:endParaRPr lang="ru-RU" sz="36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66858" y="2090719"/>
            <a:ext cx="6292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«Где чья мама?»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76814"/>
            <a:ext cx="905482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r">
              <a:spcBef>
                <a:spcPct val="20000"/>
              </a:spcBef>
              <a:buClr>
                <a:srgbClr val="D16349"/>
              </a:buClr>
              <a:buSzPct val="85000"/>
            </a:pPr>
            <a:endParaRPr lang="ru-RU" sz="20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r">
              <a:spcBef>
                <a:spcPct val="20000"/>
              </a:spcBef>
              <a:buClr>
                <a:srgbClr val="D16349"/>
              </a:buClr>
              <a:buSzPct val="85000"/>
            </a:pPr>
            <a:endParaRPr lang="ru-RU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ru-RU" sz="20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Бахорина</a:t>
            </a:r>
            <a:r>
              <a:rPr lang="ru-RU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Л.В.,</a:t>
            </a:r>
            <a:r>
              <a:rPr lang="ru-RU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lvl="0" indent="-274320" algn="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ru-RU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Гофман К.А., </a:t>
            </a:r>
          </a:p>
          <a:p>
            <a:pPr marL="274320" lvl="0" indent="-274320" algn="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ru-RU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воспитатели МБДОУ № 58 г. Апатиты</a:t>
            </a:r>
            <a:r>
              <a:rPr lang="ru-RU" sz="2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D16349"/>
              </a:buClr>
              <a:buSzPct val="85000"/>
            </a:pPr>
            <a:endParaRPr lang="ru-RU" sz="2000" b="1" dirty="0">
              <a:solidFill>
                <a:srgbClr val="D1904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D16349"/>
              </a:buClr>
              <a:buSzPct val="85000"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ru-RU" sz="2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Апатиты</a:t>
            </a:r>
            <a:endParaRPr lang="ru-RU" sz="20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ru-RU" sz="2000" b="1" dirty="0" smtClean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20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Ирма Сохадзе - Топ-топ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635795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036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ырасти цветок\7519bcd8c322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517"/>
            <a:ext cx="9144000" cy="686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чей детеныш\жереб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18837"/>
            <a:ext cx="2697088" cy="26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чей детеныш\теленок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9" y="4718461"/>
            <a:ext cx="2866628" cy="207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чей детеныш\цыпленок.jpe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382" y="5649731"/>
            <a:ext cx="1026220" cy="99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чей детеныш\щенок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163159"/>
            <a:ext cx="1538035" cy="153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чей детеныш\лошадь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667" y="548680"/>
            <a:ext cx="5023549" cy="404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8969" y="5198573"/>
            <a:ext cx="2068761" cy="146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7578238" y="80628"/>
            <a:ext cx="1539627" cy="648072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611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023 C 0.06979 0.00162 0.1408 0.00833 0.21059 -0.003 C 0.22726 -0.01364 0.24583 -0.01642 0.26302 -0.02497 C 0.27118 -0.03931 0.28177 -0.0437 0.2908 -0.05527 C 0.2967 -0.0629 0.30399 -0.07608 0.31059 -0.08001 C 0.31389 -0.08418 0.31788 -0.08649 0.32031 -0.09227 C 0.32153 -0.09528 0.32205 -0.09944 0.32361 -0.10129 C 0.32639 -0.10568 0.33038 -0.10661 0.33333 -0.11054 C 0.33785 -0.12326 0.34479 -0.13344 0.35139 -0.1413 C 0.3559 -0.16859 0.3493 -0.13182 0.35625 -0.16003 C 0.36424 -0.19287 0.35573 -0.16628 0.36302 -0.18732 C 0.36458 -0.24306 0.36458 -0.22224 0.36458 -0.24861 " pathEditMode="relative" rAng="0" ptsTypes="fffffffffffA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29" y="-12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ырасти цветок\7519bcd8c322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517"/>
            <a:ext cx="9144000" cy="686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E:\чей детеныш\жереб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18837"/>
            <a:ext cx="2697088" cy="26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чей детеныш\теленок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12"/>
          <a:stretch/>
        </p:blipFill>
        <p:spPr bwMode="auto">
          <a:xfrm>
            <a:off x="6728345" y="4718461"/>
            <a:ext cx="2582491" cy="207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чей детеныш\цыпленок.jpe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382" y="5649731"/>
            <a:ext cx="1026220" cy="99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чей детеныш\щенок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45"/>
          <a:stretch/>
        </p:blipFill>
        <p:spPr bwMode="auto">
          <a:xfrm>
            <a:off x="4139953" y="5163159"/>
            <a:ext cx="1441982" cy="153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529" r="12056"/>
          <a:stretch/>
        </p:blipFill>
        <p:spPr bwMode="auto">
          <a:xfrm>
            <a:off x="5581935" y="5198573"/>
            <a:ext cx="1146411" cy="146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7013" y="1915579"/>
            <a:ext cx="3292543" cy="2802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309496" y="120831"/>
            <a:ext cx="1834504" cy="648072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62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0111E-6 L 0.00781 -0.343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17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ырасти цветок\7519bcd8c322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517"/>
            <a:ext cx="9144000" cy="686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E:\чей детеныш\жереб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18837"/>
            <a:ext cx="2697088" cy="26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чей детеныш\теленок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9" y="4718461"/>
            <a:ext cx="2866628" cy="207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чей детеныш\цыпленок.jpe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382" y="5649731"/>
            <a:ext cx="1026220" cy="99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чей детеныш\щенок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163159"/>
            <a:ext cx="1538035" cy="153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8969" y="5198573"/>
            <a:ext cx="2068761" cy="146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3871" y="1988840"/>
            <a:ext cx="2364739" cy="222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525520" y="116632"/>
            <a:ext cx="1618480" cy="648072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11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5.66142E-6 C 0.00486 -0.0044 0.00642 -0.00857 0.01042 -0.01388 C 0.01979 -0.02637 0.03021 -0.031 0.04167 -0.03771 C 0.0526 -0.04418 0.06128 -0.05436 0.07309 -0.05759 C 0.08628 -0.06869 0.08055 -0.06569 0.08941 -0.06939 C 0.10156 -0.08558 0.12448 -0.09645 0.14167 -0.1013 C 0.15 -0.1124 0.16337 -0.1131 0.17448 -0.11726 C 0.1809 -0.1198 0.18576 -0.12351 0.19253 -0.12512 C 0.20121 -0.13091 0.21128 -0.13669 0.22083 -0.139 C 0.22239 -0.14178 0.22326 -0.14501 0.22535 -0.14709 C 0.22743 -0.14918 0.23038 -0.14964 0.23281 -0.15103 C 0.24045 -0.15565 0.24722 -0.1612 0.25521 -0.1649 C 0.26788 -0.17785 0.25382 -0.16536 0.26857 -0.17277 C 0.27031 -0.17369 0.27153 -0.17577 0.27309 -0.17693 C 0.27448 -0.17785 0.27604 -0.17808 0.2776 -0.17878 C 0.28628 -0.18664 0.29514 -0.18641 0.30434 -0.19265 C 0.31406 -0.19936 0.30816 -0.19612 0.32239 -0.20075 L 0.32239 -0.20075 C 0.32969 -0.20468 0.33576 -0.20954 0.34323 -0.21254 C 0.35191 -0.2248 0.33976 -0.20907 0.35069 -0.21856 C 0.35243 -0.22017 0.3533 -0.22318 0.35521 -0.22457 C 0.35833 -0.22688 0.36215 -0.22711 0.36562 -0.2285 C 0.37239 -0.23544 0.37917 -0.23914 0.38646 -0.24446 C 0.40104 -0.2551 0.38976 -0.25024 0.40139 -0.2544 C 0.40781 -0.25995 0.41198 -0.26689 0.41927 -0.27036 C 0.4243 -0.2766 0.42795 -0.28377 0.43281 -0.29025 C 0.43611 -0.3032 0.43576 -0.29788 0.43576 -0.30598 " pathEditMode="relative" ptsTypes="ffffffffffffffffFfffffffffA">
                                      <p:cBhvr>
                                        <p:cTn id="2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ырасти цветок\7519bcd8c322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 </a:t>
            </a:r>
            <a:endParaRPr lang="ru-RU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pic>
        <p:nvPicPr>
          <p:cNvPr id="1026" name="Picture 2" descr="E:\чей детеныш\жереб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18837"/>
            <a:ext cx="2697088" cy="26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чей детеныш\теленок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293"/>
          <a:stretch/>
        </p:blipFill>
        <p:spPr bwMode="auto">
          <a:xfrm>
            <a:off x="6796585" y="4718461"/>
            <a:ext cx="2514252" cy="207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чей детеныш\цыпленок.jpe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382" y="5649731"/>
            <a:ext cx="1026220" cy="99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чей детеныш\щенок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95" r="10683"/>
          <a:stretch/>
        </p:blipFill>
        <p:spPr bwMode="auto">
          <a:xfrm>
            <a:off x="4316759" y="5163159"/>
            <a:ext cx="1196937" cy="153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231" t="-2413" r="16013"/>
          <a:stretch/>
        </p:blipFill>
        <p:spPr bwMode="auto">
          <a:xfrm>
            <a:off x="5513696" y="5163159"/>
            <a:ext cx="1132764" cy="150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E:\вырасти цветок\79851085_4524271_23862.jpg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7799" y="2132856"/>
            <a:ext cx="2978066" cy="22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356114" y="116632"/>
            <a:ext cx="1787886" cy="648072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011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40426E-6 C -0.00712 -0.01087 -0.01528 -0.02336 -0.02084 -0.03585 C -0.02639 -0.04857 -0.02049 -0.04325 -0.0283 -0.05365 C -0.03004 -0.05597 -0.03247 -0.05735 -0.03421 -0.05967 C -0.04063 -0.06822 -0.04115 -0.07424 -0.04914 -0.07956 C -0.0566 -0.0939 -0.07778 -0.11332 -0.08646 -0.12327 C -0.08924 -0.12627 -0.08959 -0.13229 -0.09254 -0.13506 C -0.0941 -0.13645 -0.09549 -0.13784 -0.09705 -0.13922 C -0.09948 -0.14385 -0.10348 -0.14755 -0.10452 -0.1531 C -0.10591 -0.16119 -0.1073 -0.16721 -0.11198 -0.17299 C -0.11997 -0.2056 -0.13369 -0.23589 -0.14775 -0.26434 C -0.15105 -0.27891 -0.14619 -0.26203 -0.15365 -0.27428 C -0.15903 -0.28307 -0.1507 -0.27798 -0.15816 -0.28631 C -0.16216 -0.2907 -0.16841 -0.29325 -0.1731 -0.29625 C -0.17466 -0.29741 -0.17587 -0.29972 -0.17761 -0.30019 C -0.18195 -0.30111 -0.18646 -0.30019 -0.19098 -0.30019 L -0.18212 -0.30805 " pathEditMode="relative" ptsTypes="fffffffffffffff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вырасти цветок\7519bcd8c322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517"/>
            <a:ext cx="9144000" cy="686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E:\чей детеныш\жереб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18837"/>
            <a:ext cx="2697088" cy="26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чей детеныш\теленок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769"/>
          <a:stretch/>
        </p:blipFill>
        <p:spPr bwMode="auto">
          <a:xfrm>
            <a:off x="6810233" y="4718461"/>
            <a:ext cx="2500604" cy="207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чей детеныш\цыпленок.jpe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382" y="5649731"/>
            <a:ext cx="1026220" cy="99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чей детеныш\щенок.jpg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70" r="6245"/>
          <a:stretch/>
        </p:blipFill>
        <p:spPr bwMode="auto">
          <a:xfrm>
            <a:off x="4139953" y="5213445"/>
            <a:ext cx="1441981" cy="148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529" t="9381" r="15354" b="1603"/>
          <a:stretch/>
        </p:blipFill>
        <p:spPr bwMode="auto">
          <a:xfrm>
            <a:off x="5581934" y="5336275"/>
            <a:ext cx="1078173" cy="1306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052736"/>
            <a:ext cx="4379663" cy="342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309496" y="116632"/>
            <a:ext cx="1834504" cy="648072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127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85846E-6 C -0.02031 -0.00879 -0.03976 -0.01942 -0.05972 -0.02937 C -0.06893 -0.03376 -0.06389 -0.02891 -0.07292 -0.03399 C -0.09236 -0.0444 -0.07639 -0.04001 -0.09774 -0.04348 C -0.11476 -0.05573 -0.13559 -0.0636 -0.15434 -0.06776 C -0.16754 -0.0747 -0.18056 -0.07863 -0.19393 -0.08464 C -0.20122 -0.08788 -0.20816 -0.0932 -0.21563 -0.09667 C -0.22639 -0.10731 -0.24323 -0.11262 -0.25521 -0.11841 C -0.26476 -0.12326 -0.27396 -0.13089 -0.28333 -0.13529 C -0.2967 -0.14176 -0.31111 -0.14477 -0.32483 -0.14963 C -0.33386 -0.15865 -0.34514 -0.15911 -0.35469 -0.16674 C -0.37396 -0.18224 -0.36094 -0.17715 -0.37778 -0.18108 C -0.39288 -0.19727 -0.37431 -0.17854 -0.39774 -0.19565 C -0.40139 -0.19819 -0.40382 -0.20397 -0.40764 -0.20513 C -0.42483 -0.21045 -0.44028 -0.22271 -0.45747 -0.2271 C -0.46458 -0.23126 -0.4717 -0.2382 -0.47899 -0.24144 C -0.48611 -0.24445 -0.4934 -0.24537 -0.50035 -0.24861 C -0.51163 -0.25416 -0.52205 -0.26179 -0.53351 -0.26549 C -0.54115 -0.27081 -0.54514 -0.27497 -0.55347 -0.27752 C -0.55521 -0.27914 -0.55643 -0.28145 -0.55833 -0.28237 C -0.56268 -0.28446 -0.5717 -0.287 -0.5717 -0.28677 C -0.58038 -0.30041 -0.57344 -0.29116 -0.59653 -0.30643 C -0.60139 -0.30943 -0.60521 -0.31475 -0.6099 -0.31845 C -0.61146 -0.31961 -0.6132 -0.32007 -0.61476 -0.321 C -0.6191 -0.32678 -0.61684 -0.3247 -0.62136 -0.32817 " pathEditMode="relative" rAng="0" ptsTypes="ffffffffffffffffffffffffA">
                                      <p:cBhvr>
                                        <p:cTn id="3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76" y="-164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вырасти цветок\7519bcd8c322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917"/>
            <a:ext cx="9130746" cy="685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70730" y="980728"/>
            <a:ext cx="46025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anose="02040502050405020303" pitchFamily="18" charset="0"/>
              </a:rPr>
              <a:t>Молодец!</a:t>
            </a:r>
            <a:endParaRPr lang="ru-RU" sz="66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7668344" y="5479295"/>
            <a:ext cx="1042416" cy="1042416"/>
          </a:xfrm>
          <a:prstGeom prst="actionButtonHo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23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51</Words>
  <Application>Microsoft Office PowerPoint</Application>
  <PresentationFormat>Экран (4:3)</PresentationFormat>
  <Paragraphs>20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</vt:lpstr>
      <vt:lpstr> </vt:lpstr>
      <vt:lpstr> </vt:lpstr>
      <vt:lpstr> </vt:lpstr>
      <vt:lpstr>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Чей детеныш?</dc:title>
  <dc:creator>Acer</dc:creator>
  <cp:lastModifiedBy>User</cp:lastModifiedBy>
  <cp:revision>21</cp:revision>
  <dcterms:created xsi:type="dcterms:W3CDTF">2015-01-04T18:32:50Z</dcterms:created>
  <dcterms:modified xsi:type="dcterms:W3CDTF">2021-03-01T10:27:14Z</dcterms:modified>
</cp:coreProperties>
</file>