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58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3C057-82BE-4BB7-92F7-1F3814A28335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5376-475C-401D-A9C9-87AE6837E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9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5376-475C-401D-A9C9-87AE6837EF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2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C1D0-A18F-4C57-AB57-DB10EE7EB190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6C38-FF74-4DF9-89C1-25D9A04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0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C1D0-A18F-4C57-AB57-DB10EE7EB190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6C38-FF74-4DF9-89C1-25D9A04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5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C1D0-A18F-4C57-AB57-DB10EE7EB190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6C38-FF74-4DF9-89C1-25D9A04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4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C1D0-A18F-4C57-AB57-DB10EE7EB190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6C38-FF74-4DF9-89C1-25D9A04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2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C1D0-A18F-4C57-AB57-DB10EE7EB190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6C38-FF74-4DF9-89C1-25D9A04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31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C1D0-A18F-4C57-AB57-DB10EE7EB190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6C38-FF74-4DF9-89C1-25D9A04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0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C1D0-A18F-4C57-AB57-DB10EE7EB190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6C38-FF74-4DF9-89C1-25D9A04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9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C1D0-A18F-4C57-AB57-DB10EE7EB190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6C38-FF74-4DF9-89C1-25D9A04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7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C1D0-A18F-4C57-AB57-DB10EE7EB190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6C38-FF74-4DF9-89C1-25D9A04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9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C1D0-A18F-4C57-AB57-DB10EE7EB190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6C38-FF74-4DF9-89C1-25D9A04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6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C1D0-A18F-4C57-AB57-DB10EE7EB190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6C38-FF74-4DF9-89C1-25D9A04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5C1D0-A18F-4C57-AB57-DB10EE7EB190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66C38-FF74-4DF9-89C1-25D9A04C6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7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3662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Monotype Corsiva" panose="03010101010201010101" pitchFamily="66" charset="0"/>
              </a:rPr>
              <a:t>Мини-музей </a:t>
            </a:r>
            <a:b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Monotype Corsiva" panose="03010101010201010101" pitchFamily="66" charset="0"/>
              </a:rPr>
              <a:t>«</a:t>
            </a: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Monotype Corsiva" panose="03010101010201010101" pitchFamily="66" charset="0"/>
              </a:rPr>
              <a:t>Новогодняя игрушка»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61572" y="4293096"/>
            <a:ext cx="5256584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Анатольева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Наталья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Михайловна,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воспитатель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08465" y="188640"/>
            <a:ext cx="8727069" cy="43204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8465" y="188640"/>
            <a:ext cx="872706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Муниципальное бюджетное дошкольное образовательное учреждение № 58 г. Апатиты</a:t>
            </a:r>
            <a:endParaRPr lang="ru-RU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232" y="6159847"/>
            <a:ext cx="17155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Апатиты-2019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206352"/>
            <a:ext cx="7715200" cy="14898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самых любимых и долгожданных праздников детей и взрослых считается - Новый год и Рождество. Это ожидание чуда, ни с чем несравнимая зимняя сказка и самые положительные эмоции, радость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веселье.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koffkindom.ru/wp-content/uploads/2015/11/christmas-tree-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54075"/>
            <a:ext cx="6264696" cy="4172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4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924944"/>
            <a:ext cx="3008313" cy="378234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первые ёлочные игрушки делали не из стекла, как, предположительно, в других странах, а из подручных материалов — тряпок, соломы, цветных ленточек, а уже позднее из бумаги и фольги. Были даже специальные мастерские, которые этим занимались.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ownloads\DSC_47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5040560" cy="5491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504060"/>
            <a:ext cx="5482952" cy="23539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нашей стране выпускались ватные игрушки. Основой для фигурки ватного человечка служил каркас из проволоки, обмотанный ватой.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ownloads\734626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854075"/>
            <a:ext cx="5452533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140968"/>
            <a:ext cx="3008313" cy="240913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канун Нового года в нашей группе мы решили создать  мини – музей «Новогодней игрушки».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фото выставка Новый год\DSC_0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5111750" cy="54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2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елочных игрушек и их смысловая нагрузка изменились в соответствии с историей страны.</a:t>
            </a:r>
            <a:endParaRPr lang="ru-RU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66" y="332656"/>
            <a:ext cx="1862870" cy="2749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1\Downloads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1" y="3356992"/>
            <a:ext cx="4608512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ownloads\e060a6cc600e6239e06bc12c86bfb8d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48" y="2852259"/>
            <a:ext cx="2857500" cy="2932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\Downloads\1249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881" y="80450"/>
            <a:ext cx="2426119" cy="2559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фото выставка Новый год\DSC_013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r="5674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160</Words>
  <Application>Microsoft Office PowerPoint</Application>
  <PresentationFormat>Экран (4:3)</PresentationFormat>
  <Paragraphs>12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Georgia</vt:lpstr>
      <vt:lpstr>Monotype Corsiva</vt:lpstr>
      <vt:lpstr>Times New Roman</vt:lpstr>
      <vt:lpstr>Тема Office</vt:lpstr>
      <vt:lpstr>Мини-музей  «Новогодняя игрушка»</vt:lpstr>
      <vt:lpstr>Презентация PowerPoint</vt:lpstr>
      <vt:lpstr>Презентация PowerPoint</vt:lpstr>
      <vt:lpstr>Презентация PowerPoint</vt:lpstr>
      <vt:lpstr>Презентация PowerPoint</vt:lpstr>
      <vt:lpstr> Внешний вид елочных игрушек и их смысловая нагрузка изменились в соответствии с историей страны.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музей «Новогодняя игрушка»</dc:title>
  <dc:creator>1</dc:creator>
  <cp:lastModifiedBy>1</cp:lastModifiedBy>
  <cp:revision>9</cp:revision>
  <dcterms:created xsi:type="dcterms:W3CDTF">2019-02-18T16:12:25Z</dcterms:created>
  <dcterms:modified xsi:type="dcterms:W3CDTF">2019-02-19T18:53:13Z</dcterms:modified>
</cp:coreProperties>
</file>